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56" r:id="rId3"/>
    <p:sldId id="259" r:id="rId4"/>
    <p:sldId id="264" r:id="rId5"/>
    <p:sldId id="257" r:id="rId6"/>
    <p:sldId id="258" r:id="rId7"/>
    <p:sldId id="260" r:id="rId8"/>
    <p:sldId id="262" r:id="rId9"/>
    <p:sldId id="261" r:id="rId10"/>
    <p:sldId id="268" r:id="rId11"/>
    <p:sldId id="265" r:id="rId12"/>
    <p:sldId id="263" r:id="rId13"/>
    <p:sldId id="266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ource Sans Pro Bold" panose="020B0703030403020204" pitchFamily="34" charset="0"/>
      <p:bold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8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48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92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26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53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27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wnload-cdn.jetbrains.com/python/pycharm-community-2024.3.5.ex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Desktop/Talking%20Dictionary/main.p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23054" y="3272205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UNIVERSITY OF RAJASTHAN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12722772" y="7709338"/>
            <a:ext cx="1907628" cy="520262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2B50B6-9D03-8AB7-1001-1CD99E70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42" y="518477"/>
            <a:ext cx="2763709" cy="2590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E40B02-69C5-10BC-9FFA-A9DF4DB0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376756" y="133004"/>
            <a:ext cx="4123113" cy="3325091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9225407" y="3272204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SRI BALAJI P.G. MAHAVIDYALAYA</a:t>
            </a:r>
            <a:endParaRPr lang="en-US" sz="2200" dirty="0"/>
          </a:p>
        </p:txBody>
      </p:sp>
      <p:sp>
        <p:nvSpPr>
          <p:cNvPr id="15" name="Text 1"/>
          <p:cNvSpPr/>
          <p:nvPr/>
        </p:nvSpPr>
        <p:spPr>
          <a:xfrm>
            <a:off x="4214008" y="6122131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Under the Supervision of : </a:t>
            </a:r>
            <a:r>
              <a:rPr lang="en-US" sz="2200" kern="0" spc="-22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Dr.  </a:t>
            </a:r>
            <a:r>
              <a:rPr lang="en-US" sz="2200" kern="0" spc="-22" dirty="0" err="1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Divya</a:t>
            </a:r>
            <a:r>
              <a:rPr lang="en-US" sz="2200" kern="0" spc="-22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 </a:t>
            </a:r>
            <a:r>
              <a:rPr lang="en-US" sz="2200" kern="0" spc="-22" dirty="0" err="1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Sain</a:t>
            </a:r>
            <a:endParaRPr lang="en-US" sz="2200" dirty="0"/>
          </a:p>
        </p:txBody>
      </p:sp>
      <p:sp>
        <p:nvSpPr>
          <p:cNvPr id="16" name="Text 1"/>
          <p:cNvSpPr/>
          <p:nvPr/>
        </p:nvSpPr>
        <p:spPr>
          <a:xfrm>
            <a:off x="4218275" y="5512162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Head of Department  : </a:t>
            </a:r>
            <a:r>
              <a:rPr lang="en-US" sz="2200" kern="0" spc="-22" dirty="0" err="1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Inder</a:t>
            </a:r>
            <a:r>
              <a:rPr lang="en-US" sz="2200" kern="0" spc="-22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 </a:t>
            </a:r>
            <a:r>
              <a:rPr lang="en-US" sz="2200" kern="0" spc="-22" dirty="0" err="1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Verma</a:t>
            </a:r>
            <a:endParaRPr lang="en-US" sz="2200" dirty="0"/>
          </a:p>
        </p:txBody>
      </p:sp>
      <p:sp>
        <p:nvSpPr>
          <p:cNvPr id="17" name="Text 1"/>
          <p:cNvSpPr/>
          <p:nvPr/>
        </p:nvSpPr>
        <p:spPr>
          <a:xfrm>
            <a:off x="4218275" y="6640791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Submitted by : </a:t>
            </a:r>
            <a:r>
              <a:rPr lang="en-US" sz="2200" kern="0" spc="-22" dirty="0" err="1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Animesh</a:t>
            </a:r>
            <a:r>
              <a:rPr lang="en-US" sz="2200" kern="0" spc="-22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 </a:t>
            </a:r>
            <a:r>
              <a:rPr lang="en-US" sz="2200" kern="0" spc="-22" dirty="0" err="1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Mathur</a:t>
            </a:r>
            <a:endParaRPr lang="en-US" sz="2200" dirty="0"/>
          </a:p>
        </p:txBody>
      </p:sp>
      <p:sp>
        <p:nvSpPr>
          <p:cNvPr id="18" name="Text 1"/>
          <p:cNvSpPr/>
          <p:nvPr/>
        </p:nvSpPr>
        <p:spPr>
          <a:xfrm>
            <a:off x="4532598" y="4384252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kern="0" spc="-22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BCA 2022 - 2025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2015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772"/>
            <a:ext cx="14630399" cy="6936827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80474" y="465674"/>
            <a:ext cx="1460217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8000" b="1" kern="0" spc="-44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Flow Chart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28554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772"/>
            <a:ext cx="14630400" cy="6936827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80474" y="465674"/>
            <a:ext cx="1460217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8000" b="1" kern="0" spc="-44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ER Diagram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84953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blipFill dpi="0" rotWithShape="1">
          <a:blip r:embed="rId3">
            <a:alphaModFix amt="5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36428" y="1695976"/>
            <a:ext cx="6463862" cy="85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kern="0" spc="-44" dirty="0" smtClean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10360" y="2957705"/>
            <a:ext cx="14362386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b="1" kern="0" spc="-44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 conclusion, the Talking Dictionary project demonstrates how technology can enhance language learning by making it more interactive and accessible. With features like audio pronunciation, a clean GUI, and user-friendly navigation, it serves as an effective educational tool. This project highlights the power of Python and </a:t>
            </a:r>
            <a:r>
              <a:rPr lang="en-US" b="1" kern="0" spc="-44" dirty="0" err="1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Tkinter</a:t>
            </a:r>
            <a:r>
              <a:rPr lang="en-US" b="1" kern="0" spc="-44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in building practical desktop applications. With future improvements like multilingual support or voice input, the possibilities are even greater. Thank you for your time and interest!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/>
          <p:cNvSpPr/>
          <p:nvPr/>
        </p:nvSpPr>
        <p:spPr>
          <a:xfrm>
            <a:off x="-271319" y="3382295"/>
            <a:ext cx="1460217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8000" b="1" kern="0" spc="-44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  YOU </a:t>
            </a:r>
            <a:endParaRPr lang="en-US" sz="8000" dirty="0"/>
          </a:p>
        </p:txBody>
      </p:sp>
      <p:sp>
        <p:nvSpPr>
          <p:cNvPr id="4" name="Rectangle 3"/>
          <p:cNvSpPr/>
          <p:nvPr/>
        </p:nvSpPr>
        <p:spPr>
          <a:xfrm>
            <a:off x="12722772" y="7709338"/>
            <a:ext cx="1907628" cy="520262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967746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Talking Dictionary: Your Ultimate Language Companion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441746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Talking Dictionary provides instant word meanings and pronunciations. It is more than just a dictionary; it is a powerful language learning tool. It is available for Windows, macOS, and Linux.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848350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1C6EC5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9292" y="5997059"/>
            <a:ext cx="12394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AM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078" y="5829895"/>
            <a:ext cx="2618184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Animesh Mathur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1825" y="667630"/>
            <a:ext cx="8374796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Technology and </a:t>
            </a:r>
            <a:r>
              <a:rPr lang="en-US" sz="4400" b="1" kern="0" spc="-44" dirty="0" err="1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Enviroment</a:t>
            </a:r>
            <a:endParaRPr lang="en-US" sz="4400" b="1" kern="0" spc="-44" dirty="0">
              <a:solidFill>
                <a:srgbClr val="FFFFFF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722772" y="7709338"/>
            <a:ext cx="1907628" cy="520262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71825" y="2826931"/>
            <a:ext cx="8658575" cy="427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5500"/>
              </a:lnSpc>
              <a:buFont typeface="Arial" panose="020B0604020202020204" pitchFamily="34" charset="0"/>
              <a:buChar char="•"/>
            </a:pPr>
            <a:r>
              <a:rPr lang="en-US" sz="4400" kern="0" spc="-44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Pycharm</a:t>
            </a:r>
            <a:r>
              <a:rPr lang="en-US" sz="4400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(</a:t>
            </a:r>
            <a:r>
              <a:rPr lang="en-US" sz="4400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  <a:hlinkClick r:id="rId4" tooltip="pycharm-community-2024.3.5.exe"/>
              </a:rPr>
              <a:t>pycharm-community-2024.3.5.exe</a:t>
            </a:r>
            <a:r>
              <a:rPr lang="en-US" sz="4400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)</a:t>
            </a:r>
          </a:p>
          <a:p>
            <a:pPr marL="571500" indent="-571500">
              <a:lnSpc>
                <a:spcPts val="5500"/>
              </a:lnSpc>
              <a:buFont typeface="Arial" panose="020B0604020202020204" pitchFamily="34" charset="0"/>
              <a:buChar char="•"/>
            </a:pPr>
            <a:r>
              <a:rPr lang="en-US" sz="4400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Python (tkinter,pyttsx3,difflib, random)</a:t>
            </a:r>
          </a:p>
          <a:p>
            <a:pPr marL="571500" indent="-571500">
              <a:lnSpc>
                <a:spcPts val="5500"/>
              </a:lnSpc>
              <a:buFont typeface="Arial" panose="020B0604020202020204" pitchFamily="34" charset="0"/>
              <a:buChar char="•"/>
            </a:pPr>
            <a:r>
              <a:rPr lang="en-US" sz="4400" kern="0" spc="-44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Json</a:t>
            </a:r>
            <a:r>
              <a:rPr lang="en-US" sz="4400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(Directory File)</a:t>
            </a:r>
          </a:p>
          <a:p>
            <a:pPr marL="571500" indent="-571500">
              <a:lnSpc>
                <a:spcPts val="5500"/>
              </a:lnSpc>
              <a:buFont typeface="Arial" panose="020B0604020202020204" pitchFamily="34" charset="0"/>
              <a:buChar char="•"/>
            </a:pPr>
            <a:endParaRPr lang="en-US" sz="4400" kern="0" spc="-44" dirty="0">
              <a:solidFill>
                <a:srgbClr val="FFFFFF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47017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Smart Suggestions: Spelling Correction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3619738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4422815"/>
            <a:ext cx="222527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Intelligent Algorithm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50198" y="5272088"/>
            <a:ext cx="222527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Suggests correct spellings as you type.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642" y="3619738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642" y="4422815"/>
            <a:ext cx="222539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Saves Time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45642" y="4921448"/>
            <a:ext cx="222539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Reduces frustration and saves time.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1204" y="3619738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204" y="4422815"/>
            <a:ext cx="222527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Learns from History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1204" y="5272088"/>
            <a:ext cx="2225278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Learns from your search history to improve suggestions.</a:t>
            </a:r>
            <a:endParaRPr lang="en-US" sz="1900" dirty="0"/>
          </a:p>
        </p:txBody>
      </p:sp>
      <p:sp>
        <p:nvSpPr>
          <p:cNvPr id="13" name="Rectangle 12"/>
          <p:cNvSpPr/>
          <p:nvPr/>
        </p:nvSpPr>
        <p:spPr>
          <a:xfrm>
            <a:off x="12722772" y="7709338"/>
            <a:ext cx="1907628" cy="520262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15289"/>
            <a:ext cx="1184350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Functionality: Search and Definition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633549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Instant Definitions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231005"/>
            <a:ext cx="277403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 a word and get instant definitions and example sentences.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634692" y="3633549"/>
            <a:ext cx="368272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Comprehensive Database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634692" y="4240649"/>
            <a:ext cx="277403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is powered by a comprehensive database of 500,000+ words.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633549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Offline Access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5424" y="4231005"/>
            <a:ext cx="277403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Offline access to definitions are available for uninterrupted learning.</a:t>
            </a:r>
            <a:endParaRPr lang="en-US" sz="1900" dirty="0"/>
          </a:p>
        </p:txBody>
      </p:sp>
      <p:sp>
        <p:nvSpPr>
          <p:cNvPr id="11" name="Rectangle 10"/>
          <p:cNvSpPr/>
          <p:nvPr/>
        </p:nvSpPr>
        <p:spPr>
          <a:xfrm>
            <a:off x="12722772" y="7709338"/>
            <a:ext cx="1907628" cy="520262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363403"/>
            <a:ext cx="1044571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Hear It Right: Pronunciation Feature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57125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17" y="5779830"/>
            <a:ext cx="336471" cy="4206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5923" y="5712500"/>
            <a:ext cx="301763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Clear Pronunciations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65923" y="6211133"/>
            <a:ext cx="33342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Enjoy clear, natural-sounding audio pronunciations.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9243058" y="564442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476" y="5715203"/>
            <a:ext cx="336471" cy="4206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66602" y="578521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Voice Options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98366" y="6199735"/>
            <a:ext cx="33342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between male and female voice options.</a:t>
            </a:r>
            <a:endParaRPr lang="en-US" sz="1900" dirty="0"/>
          </a:p>
        </p:txBody>
      </p:sp>
      <p:sp>
        <p:nvSpPr>
          <p:cNvPr id="16" name="Rectangle 15"/>
          <p:cNvSpPr/>
          <p:nvPr/>
        </p:nvSpPr>
        <p:spPr>
          <a:xfrm>
            <a:off x="12722772" y="7709338"/>
            <a:ext cx="1907628" cy="520262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98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486" y="2830592"/>
            <a:ext cx="8192333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kern="0" spc="-33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History: Review Your Recent Searches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303769" y="3636169"/>
            <a:ext cx="45719" cy="3001114"/>
          </a:xfrm>
          <a:prstGeom prst="roundRect">
            <a:avLst>
              <a:gd name="adj" fmla="val 121777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6572548" y="4042172"/>
            <a:ext cx="556736" cy="22860"/>
          </a:xfrm>
          <a:prstGeom prst="roundRect">
            <a:avLst>
              <a:gd name="adj" fmla="val 121777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7106424" y="3844885"/>
            <a:ext cx="417552" cy="41755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7188637" y="3895487"/>
            <a:ext cx="25300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278392" y="3821668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Automatic Storage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9486" y="4196477"/>
            <a:ext cx="5737860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Automatically stores your recent word searches.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1116" y="4969907"/>
            <a:ext cx="556736" cy="22860"/>
          </a:xfrm>
          <a:prstGeom prst="roundRect">
            <a:avLst>
              <a:gd name="adj" fmla="val 121777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7106424" y="4772620"/>
            <a:ext cx="417552" cy="41755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7188637" y="4823222"/>
            <a:ext cx="25300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8243054" y="4749403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Revisit Definitions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8243054" y="5124212"/>
            <a:ext cx="5737860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Easily revisit past definitions.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72548" y="5804892"/>
            <a:ext cx="556736" cy="22860"/>
          </a:xfrm>
          <a:prstGeom prst="roundRect">
            <a:avLst>
              <a:gd name="adj" fmla="val 121777"/>
            </a:avLst>
          </a:prstGeom>
          <a:solidFill>
            <a:srgbClr val="494A4B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6424" y="5607606"/>
            <a:ext cx="417552" cy="41755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7" name="Text 14"/>
          <p:cNvSpPr/>
          <p:nvPr/>
        </p:nvSpPr>
        <p:spPr>
          <a:xfrm>
            <a:off x="7188637" y="5658207"/>
            <a:ext cx="25300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4278392" y="5584388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Clear History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649486" y="5959197"/>
            <a:ext cx="5737860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history with a single click.</a:t>
            </a:r>
            <a:endParaRPr lang="en-US" sz="1450" dirty="0"/>
          </a:p>
        </p:txBody>
      </p:sp>
      <p:sp>
        <p:nvSpPr>
          <p:cNvPr id="25" name="Rectangle 24"/>
          <p:cNvSpPr/>
          <p:nvPr/>
        </p:nvSpPr>
        <p:spPr>
          <a:xfrm>
            <a:off x="12722772" y="7709338"/>
            <a:ext cx="1907628" cy="520262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57457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Additional Features for Enhanced Learning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330178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597015" y="357699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Dark Mode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97015" y="4075628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comfortable nighttime use.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330178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0428684" y="3576995"/>
            <a:ext cx="285249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Word of the Day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8684" y="4075628"/>
            <a:ext cx="30912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nhance your vocabulary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309592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6597015" y="555640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r>
              <a:rPr lang="en-US" sz="2200" b="1" kern="0" spc="-22" dirty="0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dd </a:t>
            </a:r>
            <a:r>
              <a:rPr lang="en-US" sz="2200" b="1" kern="0" spc="-22" dirty="0" err="1" smtClean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Favourite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97015" y="6055043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dd any word as </a:t>
            </a:r>
            <a:r>
              <a:rPr lang="en-US" sz="1900" dirty="0" err="1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favourite</a:t>
            </a:r>
            <a:r>
              <a:rPr lang="en-US" sz="1900" dirty="0" smtClean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word </a:t>
            </a:r>
            <a:endParaRPr lang="en-US" sz="1900" dirty="0"/>
          </a:p>
        </p:txBody>
      </p:sp>
      <p:sp>
        <p:nvSpPr>
          <p:cNvPr id="13" name="Rectangle 12"/>
          <p:cNvSpPr/>
          <p:nvPr/>
        </p:nvSpPr>
        <p:spPr>
          <a:xfrm>
            <a:off x="12722772" y="7709338"/>
            <a:ext cx="1907628" cy="520262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/>
          <p:cNvSpPr/>
          <p:nvPr/>
        </p:nvSpPr>
        <p:spPr>
          <a:xfrm>
            <a:off x="280474" y="465674"/>
            <a:ext cx="1412920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8000" b="1" kern="0" spc="-44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  <a:hlinkClick r:id="rId3" action="ppaction://hlinkfile"/>
              </a:rPr>
              <a:t>GUI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"/>
          <a:stretch/>
        </p:blipFill>
        <p:spPr>
          <a:xfrm>
            <a:off x="0" y="1166952"/>
            <a:ext cx="14630399" cy="706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366</Words>
  <Application>Microsoft Office PowerPoint</Application>
  <PresentationFormat>Custom</PresentationFormat>
  <Paragraphs>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Source Sans Pro Bold</vt:lpstr>
      <vt:lpstr>Source Sans Pro</vt:lpstr>
      <vt:lpstr>Arial</vt:lpstr>
      <vt:lpstr>Source Sans Pro Medium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acer</cp:lastModifiedBy>
  <cp:revision>13</cp:revision>
  <dcterms:created xsi:type="dcterms:W3CDTF">2025-04-20T13:40:38Z</dcterms:created>
  <dcterms:modified xsi:type="dcterms:W3CDTF">2025-06-04T22:59:17Z</dcterms:modified>
</cp:coreProperties>
</file>